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02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54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52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655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32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35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71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45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69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05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59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7DA9C-1797-4CBD-B59A-556A6110B969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CB0D3-D3B9-45D0-BC34-4E8C28776B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70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角丸四角形 53"/>
          <p:cNvSpPr/>
          <p:nvPr/>
        </p:nvSpPr>
        <p:spPr>
          <a:xfrm>
            <a:off x="395536" y="1124744"/>
            <a:ext cx="8496944" cy="5472608"/>
          </a:xfrm>
          <a:prstGeom prst="roundRect">
            <a:avLst>
              <a:gd name="adj" fmla="val 814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2499151" y="364594"/>
            <a:ext cx="38010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dirty="0" smtClean="0"/>
              <a:t>岐阜県ライフル射撃協会　組織図</a:t>
            </a:r>
            <a:endParaRPr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35896" y="1340768"/>
            <a:ext cx="122413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総　　会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635896" y="2196732"/>
            <a:ext cx="122413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理事会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86436" y="2204864"/>
            <a:ext cx="138536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幹事・</a:t>
            </a:r>
            <a:r>
              <a:rPr lang="ja-JP" altLang="en-US" sz="2000" dirty="0" smtClean="0"/>
              <a:t>監査</a:t>
            </a:r>
            <a:endParaRPr kumimoji="1" lang="ja-JP" altLang="en-US" sz="2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508104" y="2996952"/>
            <a:ext cx="201622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常設委員会</a:t>
            </a:r>
            <a:endParaRPr kumimoji="1" lang="ja-JP" altLang="en-US" sz="2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75656" y="2996952"/>
            <a:ext cx="122413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事業体</a:t>
            </a:r>
            <a:endParaRPr kumimoji="1" lang="ja-JP" altLang="en-US" sz="2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640705" y="3820978"/>
            <a:ext cx="122413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事務局</a:t>
            </a:r>
            <a:endParaRPr kumimoji="1"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88631" y="4725144"/>
            <a:ext cx="461665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dirty="0" smtClean="0"/>
              <a:t>会計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864695" y="4725144"/>
            <a:ext cx="461665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総務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440758" y="4725144"/>
            <a:ext cx="461665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企画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974431" y="4725144"/>
            <a:ext cx="461665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広報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414591" y="3861048"/>
            <a:ext cx="461665" cy="24482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審査推薦</a:t>
            </a:r>
            <a:r>
              <a:rPr lang="ja-JP" altLang="en-US" dirty="0" smtClean="0"/>
              <a:t>委員会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092280" y="3897052"/>
            <a:ext cx="461665" cy="24122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選手強化</a:t>
            </a:r>
            <a:r>
              <a:rPr lang="ja-JP" altLang="en-US" dirty="0" smtClean="0"/>
              <a:t>委員会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838853" y="3933056"/>
            <a:ext cx="466474" cy="23762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地域</a:t>
            </a:r>
            <a:r>
              <a:rPr lang="en-US" altLang="ja-JP" dirty="0" smtClean="0"/>
              <a:t>6</a:t>
            </a:r>
            <a:r>
              <a:rPr lang="ja-JP" altLang="en-US" dirty="0" smtClean="0"/>
              <a:t>ブロック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521350" y="3933056"/>
            <a:ext cx="466474" cy="23762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高等学校</a:t>
            </a:r>
            <a:r>
              <a:rPr lang="en-US" altLang="ja-JP" dirty="0" smtClean="0"/>
              <a:t>5</a:t>
            </a:r>
            <a:r>
              <a:rPr lang="ja-JP" altLang="en-US" dirty="0" smtClean="0"/>
              <a:t>校</a:t>
            </a:r>
            <a:endParaRPr kumimoji="1" lang="ja-JP" altLang="en-US" dirty="0"/>
          </a:p>
        </p:txBody>
      </p:sp>
      <p:cxnSp>
        <p:nvCxnSpPr>
          <p:cNvPr id="20" name="直線コネクタ 19"/>
          <p:cNvCxnSpPr>
            <a:stCxn id="5" idx="2"/>
            <a:endCxn id="6" idx="0"/>
          </p:cNvCxnSpPr>
          <p:nvPr/>
        </p:nvCxnSpPr>
        <p:spPr>
          <a:xfrm>
            <a:off x="4247964" y="1740878"/>
            <a:ext cx="0" cy="4558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>
            <a:stCxn id="9" idx="3"/>
            <a:endCxn id="8" idx="1"/>
          </p:cNvCxnSpPr>
          <p:nvPr/>
        </p:nvCxnSpPr>
        <p:spPr>
          <a:xfrm>
            <a:off x="2699792" y="3197007"/>
            <a:ext cx="2808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stCxn id="6" idx="2"/>
            <a:endCxn id="10" idx="0"/>
          </p:cNvCxnSpPr>
          <p:nvPr/>
        </p:nvCxnSpPr>
        <p:spPr>
          <a:xfrm>
            <a:off x="4247964" y="2596842"/>
            <a:ext cx="4809" cy="1224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7" idx="3"/>
            <a:endCxn id="6" idx="1"/>
          </p:cNvCxnSpPr>
          <p:nvPr/>
        </p:nvCxnSpPr>
        <p:spPr>
          <a:xfrm flipV="1">
            <a:off x="2771800" y="2396787"/>
            <a:ext cx="864096" cy="8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3491880" y="4437112"/>
            <a:ext cx="17281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3491880" y="4437112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4067944" y="4437112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4644008" y="4437112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5185647" y="4437112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4283968" y="4221088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stCxn id="9" idx="2"/>
          </p:cNvCxnSpPr>
          <p:nvPr/>
        </p:nvCxnSpPr>
        <p:spPr>
          <a:xfrm>
            <a:off x="2087724" y="3397062"/>
            <a:ext cx="1579" cy="5359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2742183" y="3717032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>
            <a:off x="6645423" y="3397062"/>
            <a:ext cx="14809" cy="4639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8028384" y="3645024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5868144" y="3645024"/>
            <a:ext cx="21602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7782743" y="3861048"/>
            <a:ext cx="461665" cy="24482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ジュニア育成</a:t>
            </a:r>
            <a:r>
              <a:rPr lang="ja-JP" altLang="en-US" dirty="0" smtClean="0"/>
              <a:t>委員会</a:t>
            </a:r>
            <a:endParaRPr kumimoji="1" lang="ja-JP" altLang="en-US" dirty="0"/>
          </a:p>
        </p:txBody>
      </p:sp>
      <p:cxnSp>
        <p:nvCxnSpPr>
          <p:cNvPr id="39" name="直線コネクタ 38"/>
          <p:cNvCxnSpPr/>
          <p:nvPr/>
        </p:nvCxnSpPr>
        <p:spPr>
          <a:xfrm>
            <a:off x="7308304" y="3645024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5694511" y="3861048"/>
            <a:ext cx="461665" cy="24482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競技運営</a:t>
            </a:r>
            <a:r>
              <a:rPr lang="ja-JP" altLang="en-US" dirty="0" smtClean="0"/>
              <a:t>委員会</a:t>
            </a:r>
            <a:endParaRPr kumimoji="1" lang="ja-JP" altLang="en-US" dirty="0"/>
          </a:p>
        </p:txBody>
      </p:sp>
      <p:cxnSp>
        <p:nvCxnSpPr>
          <p:cNvPr id="41" name="直線コネクタ 40"/>
          <p:cNvCxnSpPr/>
          <p:nvPr/>
        </p:nvCxnSpPr>
        <p:spPr>
          <a:xfrm>
            <a:off x="5868143" y="3645024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5508104" y="2204864"/>
            <a:ext cx="201622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倫理委員会</a:t>
            </a:r>
            <a:endParaRPr kumimoji="1" lang="ja-JP" altLang="en-US" sz="2000" dirty="0"/>
          </a:p>
        </p:txBody>
      </p:sp>
      <p:cxnSp>
        <p:nvCxnSpPr>
          <p:cNvPr id="43" name="直線コネクタ 42"/>
          <p:cNvCxnSpPr/>
          <p:nvPr/>
        </p:nvCxnSpPr>
        <p:spPr>
          <a:xfrm flipV="1">
            <a:off x="4860031" y="2412757"/>
            <a:ext cx="648072" cy="8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1081191" y="3897052"/>
            <a:ext cx="466474" cy="24122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dirty="0" smtClean="0"/>
              <a:t>特別</a:t>
            </a:r>
            <a:r>
              <a:rPr lang="en-US" altLang="ja-JP" dirty="0" smtClean="0"/>
              <a:t>1</a:t>
            </a:r>
            <a:r>
              <a:rPr lang="ja-JP" altLang="en-US" dirty="0" smtClean="0"/>
              <a:t>チーム</a:t>
            </a:r>
            <a:endParaRPr kumimoji="1" lang="ja-JP" altLang="en-US" dirty="0"/>
          </a:p>
        </p:txBody>
      </p:sp>
      <p:cxnSp>
        <p:nvCxnSpPr>
          <p:cNvPr id="45" name="直線コネクタ 44"/>
          <p:cNvCxnSpPr/>
          <p:nvPr/>
        </p:nvCxnSpPr>
        <p:spPr>
          <a:xfrm>
            <a:off x="1369223" y="3717032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1331640" y="3717032"/>
            <a:ext cx="14229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346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41</Words>
  <Application>Microsoft Office PowerPoint</Application>
  <PresentationFormat>画面に合わせる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s.ueno</dc:creator>
  <cp:lastModifiedBy>s.ueno</cp:lastModifiedBy>
  <cp:revision>2</cp:revision>
  <dcterms:created xsi:type="dcterms:W3CDTF">2023-04-26T01:32:47Z</dcterms:created>
  <dcterms:modified xsi:type="dcterms:W3CDTF">2023-04-26T01:49:58Z</dcterms:modified>
</cp:coreProperties>
</file>